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178130" y="0"/>
            <a:ext cx="10489868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Бог с нами в долине удачи</a:t>
            </a:r>
            <a:endParaRPr b="0" i="0" sz="44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И близок в часы неудач.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Когда мы смеемся и плачем,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Он с нами - Господь наш и Врач.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    В глубокие топи унынья,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    В ущелье, где смертная тень</a:t>
            </a:r>
            <a:endParaRPr b="0" i="0" sz="44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    Спускается Он и поныне,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    Чтоб нам помогать каждый день.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216976" y="0"/>
            <a:ext cx="1045102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Скажем вместе: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«Слава Богу», «Слава Богу»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Скажем вместе: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«Мы идем за Тобой»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123986" y="0"/>
            <a:ext cx="1054401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Бог с нами, когда наше знамя,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Которому имя – Любовь,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Торжественно реет над нами,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Вобрав в себя образ Христов.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    Когда мы людей утешаем,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    Слагая дела и слова,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    Любовью своей подтверждаем,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    Что вера у нас не мертва!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123987" y="0"/>
            <a:ext cx="10544012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Скажем вместе: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«Слава Богу», «Слава Богу»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Скажем вместе: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«Мы идем за Тобой»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В тихий вечер склоня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