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42504" y="0"/>
            <a:ext cx="1052549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тебя простил, о новый человек!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тебя простил, и Он с тобой вовек!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тебя простил, твою жизнь Он обновил,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Рожденный Духом Божьим новый человек!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Рожденный Духом Божьим новый человек!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185980" y="0"/>
            <a:ext cx="1048201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тебя принял, о новый человек!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тебя принял, и Он с тобой навек!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тебя принял, Свою жизнь за тебя отдал</a:t>
            </a:r>
            <a:endParaRPr b="0" i="0" sz="40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Рожденный Духом Божьим новый человек!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Рожденный Духом Божьим новый человек!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85980" y="0"/>
            <a:ext cx="104931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Прославь Господа, о новый человек!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Прославь Господа, ведь Он с тобой вовек!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Прославь Господа, мир оставь ты навсегда</a:t>
            </a:r>
            <a:endParaRPr b="0" i="0" sz="40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Рожденный Духом Божьим новый человек!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Рожденный Духом Божьим новый человек!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