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ahoma-regular.fntdata"/><Relationship Id="rId10" Type="http://schemas.openxmlformats.org/officeDocument/2006/relationships/slide" Target="slides/slide6.xml"/><Relationship Id="rId12" Type="http://schemas.openxmlformats.org/officeDocument/2006/relationships/font" Target="fonts/Tahoma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92100"/>
            <a:ext cx="109728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9050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A2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92101"/>
            <a:ext cx="10972800" cy="138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9050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30173" y="545123"/>
            <a:ext cx="1011579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Бога я вижу в озёрах синих,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Бога я слышу в порывах ветра.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Он зажигает души светильник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Проникновенно лучистым светом.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13108" y="562708"/>
            <a:ext cx="1007131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Он очевиден в улыбке солнца, 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Он слышен в шуме дождя и снега,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Я как сотрудник Его посольства,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Провозглашаю программу неба!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23986" y="0"/>
            <a:ext cx="100868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Волю Господню благую знаю,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дал мне царственное гражданство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поднимаю любовь, как знамя,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Благословенного Государства.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40819" y="1608992"/>
            <a:ext cx="1004031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Здесь на земле я меняю область,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Лишь долько область в родной отчизне.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Я верю в Бога и в Божий образ,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Преображаюсь в духовной жизни.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0363" y="949569"/>
            <a:ext cx="100868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Бога я вижу в озёрах синих,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Бога я слышу в порывах ветра.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Он зажигает души светильник,</a:t>
            </a:r>
            <a:b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Проникновенно лучистым светом.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09824" y="448407"/>
            <a:ext cx="1007131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Я верю в Бога – и в Боге сильным,</a:t>
            </a:r>
            <a:b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Лишь становлюсь, возрастая в вере.</a:t>
            </a:r>
            <a:b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Я вижу Бога на небе синем,</a:t>
            </a:r>
            <a:b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Я слышу Бога в поющем ветре!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cean 1">
      <a:dk1>
        <a:srgbClr val="FFFFFF"/>
      </a:dk1>
      <a:lt1>
        <a:srgbClr val="000099"/>
      </a:lt1>
      <a:dk2>
        <a:srgbClr val="FFFFFF"/>
      </a:dk2>
      <a:lt2>
        <a:srgbClr val="010199"/>
      </a:lt2>
      <a:accent1>
        <a:srgbClr val="33CCCC"/>
      </a:accent1>
      <a:accent2>
        <a:srgbClr val="00C600"/>
      </a:accent2>
      <a:accent3>
        <a:srgbClr val="000099"/>
      </a:accent3>
      <a:accent4>
        <a:srgbClr val="33CCCC"/>
      </a:accent4>
      <a:accent5>
        <a:srgbClr val="00C600"/>
      </a:accent5>
      <a:accent6>
        <a:srgbClr val="000099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