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57017" y="498708"/>
            <a:ext cx="12127346" cy="59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 Ты мой Бог,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Тебя от ранней зари ищу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Тебя жаждет душа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57017" y="628016"/>
            <a:ext cx="11647055" cy="59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вспоминаю о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Размышляю ночью о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– помощь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84726" y="489471"/>
            <a:ext cx="11600873" cy="59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Милость Твоя,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лучше чем жизнь,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Благословлю Тебя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жизни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Уста мои восхваляют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93963" y="424816"/>
            <a:ext cx="11619345" cy="59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вспоминаю о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Размышляю ночью о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– помощь моя,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