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155143" y="971693"/>
            <a:ext cx="12655694" cy="4727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Боже, да будет воля Твоя!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Твоим сосудом сделай меня;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Чтоб перестроил волю мою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Перед Тобою с верой стою.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226145" y="1368856"/>
            <a:ext cx="11790363" cy="4422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Боже, да будет воля Твоя!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Проверь, исследуй всего меня;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Снега белее сердце омой</a:t>
            </a:r>
            <a:endParaRPr b="0" i="0" sz="5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Даруй смиренье. Пошли покой.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185306" y="1027110"/>
            <a:ext cx="11932803" cy="4468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Боже, да будет воля Твоя!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Скорби отвсюду сердце я взят</a:t>
            </a:r>
            <a:endParaRPr b="0" i="0" sz="5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Твердость и силу Ты мне пошли</a:t>
            </a:r>
            <a:endParaRPr b="0" i="0" sz="5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Спаси помилуй Царь всей земля.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110548" y="1156420"/>
            <a:ext cx="11970616" cy="4634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Боже, да будет воля Твоя!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Да знают люди сущность бытья</a:t>
            </a:r>
            <a:endParaRPr b="0" i="0" sz="5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Сердце так жаждет Духа вдвойне</a:t>
            </a:r>
            <a:endParaRPr b="0" i="0" sz="5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Чтоб видел каждый Бога во мне.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