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8001" y="762000"/>
            <a:ext cx="11175999" cy="3048000"/>
          </a:xfrm>
          <a:prstGeom prst="rect">
            <a:avLst/>
          </a:prstGeom>
          <a:solidFill>
            <a:srgbClr val="FFFF66">
              <a:alpha val="4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3175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8001" y="762001"/>
            <a:ext cx="11074399" cy="2697161"/>
          </a:xfrm>
          <a:prstGeom prst="rect">
            <a:avLst/>
          </a:prstGeom>
          <a:solidFill>
            <a:srgbClr val="FFFF66">
              <a:alpha val="4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13146" y="1371600"/>
            <a:ext cx="11829473" cy="451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 мой, Тебя ищу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 мой, Тебя ищу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ранней зари</a:t>
            </a:r>
            <a:endParaRPr b="1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ранней зари -2р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22382" y="2225965"/>
            <a:ext cx="11986490" cy="463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Ибо Ты Один достоин поклонения!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Ибо Ты Один достоин прославления!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33926" y="1452275"/>
            <a:ext cx="11910291" cy="45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Тебя душа моя жаждет</a:t>
            </a:r>
            <a:endParaRPr b="1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земле сухой и безводной.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ранней зари</a:t>
            </a:r>
            <a:endParaRPr b="1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 ранней зари -2р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