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212437" y="471056"/>
            <a:ext cx="12192000" cy="587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Братья, все ликуйте: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Славный день настал,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Сестры, торжествуйте: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нам радость дал,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Некогда чужие, мы теперь друзья,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Близкими мы стали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кровию Христа.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21672" y="714517"/>
            <a:ext cx="11785600" cy="550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Громко пойте: аллилуйя! </a:t>
            </a:r>
            <a:endParaRPr/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нас спас и оправдал! </a:t>
            </a:r>
            <a:endParaRPr/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Наши имена навеки </a:t>
            </a:r>
            <a:endParaRPr/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книгу жизни записал.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258617" y="577272"/>
            <a:ext cx="11831783" cy="556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Ныне приступили не к Синаю мы,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Нас уж не пугают гром и молнии,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Слово благодати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слышим со креста,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Мы спаслись от гнева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кровию Христа.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84727" y="591127"/>
            <a:ext cx="11665528" cy="5800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Громко пойте: аллилуйя! </a:t>
            </a:r>
            <a:endParaRPr/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нас спас и оправдал! </a:t>
            </a:r>
            <a:endParaRPr/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Наши имена навеки </a:t>
            </a:r>
            <a:endParaRPr/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книгу жизни записал.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221673" y="720436"/>
            <a:ext cx="11767127" cy="5726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Верой и любовью мы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теперь живем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И, омыты Кровью, к небесам идем,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Светлая надежда	веселит сердца,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Будем жить вовеки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кровию Христа.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129309" y="581891"/>
            <a:ext cx="11914909" cy="5661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Громко пойте: аллилуйя! </a:t>
            </a:r>
            <a:endParaRPr/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нас спас и оправдал! </a:t>
            </a:r>
            <a:endParaRPr/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Наши имена навеки </a:t>
            </a:r>
            <a:endParaRPr/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книгу жизни записал.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