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/>
        </p:nvSpPr>
        <p:spPr>
          <a:xfrm>
            <a:off x="314036" y="406400"/>
            <a:ext cx="11628581" cy="6373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Буду Бога хвалить доколе жив,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Буду Господу петь доколе есть,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Божьей милости я не заслужил,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А в ответ на любовь и сердца песнь.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На людей не надейся никогда</a:t>
            </a:r>
            <a:endParaRPr b="0" i="0" sz="4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самых сильных у них спасенья нет.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Если есть у тебя сейчас нужда</a:t>
            </a:r>
            <a:endParaRPr b="0" i="0" sz="4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Прямо к Богу иди, Он даст ответ.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/>
        </p:nvSpPr>
        <p:spPr>
          <a:xfrm>
            <a:off x="249381" y="1810328"/>
            <a:ext cx="11684000" cy="54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Как блажен тот, кому помoщник Бог,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У кого вся надежда на Него,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Кто создать небеса и землю смог,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Не оставит своих ни одного.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/>
        </p:nvSpPr>
        <p:spPr>
          <a:xfrm>
            <a:off x="350982" y="406400"/>
            <a:ext cx="11841018" cy="6597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Справедливый и милосердный Царь</a:t>
            </a:r>
            <a:endParaRPr b="0" i="0" sz="4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Будет царствовать вечно в род и род.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Аллилуйя, душа моя восклицает,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Славь Царя своего Его народ.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Буду Бога хвалить доколе жив,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Буду Господу петь доколе есть,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Божьей милости я не заслужил,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А в ответ на любовь и сердца песнь.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/>
        </p:nvSpPr>
        <p:spPr>
          <a:xfrm>
            <a:off x="323273" y="1708727"/>
            <a:ext cx="11868727" cy="59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Как блажен тот, кому помoщник Бог,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У кого вся надежда на Него,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Кто создать небеса и землю смог,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Не оставит своих ни одного.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/>
        </p:nvSpPr>
        <p:spPr>
          <a:xfrm>
            <a:off x="221673" y="415636"/>
            <a:ext cx="11970327" cy="654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Буду Бога хвалить доколе жив,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Буду Господу петь доколе есть,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Божьей милости я не заслужил,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А в ответ на любовь и сердца песнь.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На людей не надейся никогда</a:t>
            </a:r>
            <a:endParaRPr b="0" i="0" sz="4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самых сильных у них спасенья нет.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Если есть у тебя сейчас нужда</a:t>
            </a:r>
            <a:endParaRPr b="0" i="0" sz="4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Прямо к Богу иди, Он даст ответ.</a:t>
            </a:r>
            <a:r>
              <a:rPr b="0" i="0" lang="en-US" sz="2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