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1693385" y="5029201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1693385" y="1638301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0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201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201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1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201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201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201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201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20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693385" y="5029201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93385" y="1638301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0363517" y="2768601"/>
            <a:ext cx="528336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693385" y="2971801"/>
            <a:ext cx="1395349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693385" y="1270000"/>
            <a:ext cx="13953494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/>
        </p:nvSpPr>
        <p:spPr>
          <a:xfrm>
            <a:off x="374661" y="2700801"/>
            <a:ext cx="16578239" cy="433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 жить под защитой Твоих крыл,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 я в мире Божией любви,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Ночь настанет, но я не убоюсь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я под защитой Твоих крыл.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/>
        </p:nvSpPr>
        <p:spPr>
          <a:xfrm>
            <a:off x="653143" y="2377441"/>
            <a:ext cx="15675427" cy="6470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защитой,под защитой,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 Твоих крыл.</a:t>
            </a: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/>
        </p:nvSpPr>
        <p:spPr>
          <a:xfrm>
            <a:off x="326571" y="2455817"/>
            <a:ext cx="16848397" cy="455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спасён под защитой Твоих крыл,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Мой покров под охраною Твоей,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летят стрелы – я не убоюсь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я под защитой Твоих крыл.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/>
        </p:nvSpPr>
        <p:spPr>
          <a:xfrm>
            <a:off x="365761" y="2403566"/>
            <a:ext cx="16446137" cy="6444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защитой, под защитой,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 Твоих крыл.</a:t>
            </a: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/>
        </p:nvSpPr>
        <p:spPr>
          <a:xfrm>
            <a:off x="404296" y="1868159"/>
            <a:ext cx="16835987" cy="574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Хочешь жить под защитой Его крыл?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Хочешь быть под охраною Его?</a:t>
            </a:r>
            <a:b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0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Встань скорее и к Господу иди,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0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Будешь ты </a:t>
            </a: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 Его крыл.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/>
        </p:nvSpPr>
        <p:spPr>
          <a:xfrm>
            <a:off x="535578" y="2560321"/>
            <a:ext cx="16576764" cy="6496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защитой, под защитой,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 защитой Твоих крыл.</a:t>
            </a: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77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7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99"/>
      </a:accent2>
      <a:accent3>
        <a:srgbClr val="FFFFFF"/>
      </a:accent3>
      <a:accent4>
        <a:srgbClr val="0099FF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