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/>
        </p:nvSpPr>
        <p:spPr>
          <a:xfrm>
            <a:off x="16575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Будь верен в испытаньях и благословит тебя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И через все страдания, заботясь и любя,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Тебя Он проведет и силы даст перенести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Всё, что встретится в пути.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/>
        </p:nvSpPr>
        <p:spPr>
          <a:xfrm>
            <a:off x="16575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Если в сердце вера – не страшны печали,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Пустота и серость не гнетут ночами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И что бы в этой жизни мы ни повстречали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Главное, - что есть Любовь.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/>
        </p:nvSpPr>
        <p:spPr>
          <a:xfrm>
            <a:off x="16575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Будь с Богом в мире этом и не бойся ничего,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Он ни за что на свете не оставит своего.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Пусть жизнь твоя свечою воспылает в темноте,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Как того хотел Отец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/>
        </p:nvSpPr>
        <p:spPr>
          <a:xfrm>
            <a:off x="16575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Если в сердце вера – не страшны печали,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Пустота и серость не гнетут ночами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И что бы в этой жизни мы ни повстречали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Главное, - что есть Любовь.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/>
        </p:nvSpPr>
        <p:spPr>
          <a:xfrm>
            <a:off x="16575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Храни Его заветы, не сворачивай с пути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И в сердце обогретом имя Господа святи.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И все твои желанья Он исполнит и мечты.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В этом будь уверен ты.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/>
        </p:nvSpPr>
        <p:spPr>
          <a:xfrm>
            <a:off x="16575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Если в сердце вера – не страшны печали,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Пустота и серость не гнетут ночами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И что бы в этой жизни мы ни повстречали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Главное, - что есть Любовь.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