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111125" y="1035844"/>
            <a:ext cx="8890000" cy="245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Иисус, Ты простил меня,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омыл все грехи мои.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теперь знаю точно 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прощён, я Тобой прощён!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229775" y="545950"/>
            <a:ext cx="8914225" cy="4498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Будь прославлен, Божий Сын!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Будь прославлен, Божий Сын!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простил меня, и я Тобой спасён!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Будь прославлен, Божий Сын!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Будь прославлен, Божий Сын!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простил меня, и я спасён!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482601" y="474739"/>
            <a:ext cx="7747000" cy="226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Иисус, я люблю Тебя,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я славлю Твоё имя!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теперь знаю точно 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спасён, я Тобой спасён!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533401" y="88900"/>
            <a:ext cx="7848599" cy="433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Будь прославлен, Божий Сын!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Будь прославлен, Божий Сын!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 простил меня, и я Тобой спасён!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Будь прославлен, Божий Сын!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Будь прославлен, Божий Сын!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Ты простил меня, и я спасё</a:t>
            </a: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