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06188" y="0"/>
            <a:ext cx="893781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Боге одном лишь душа найдет счастье, мир.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за Господом ты пойдешь, лишь за Ним.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приглашает давно тебя,             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 спасенье и радость 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приди! О, приди!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98613" y="94948"/>
            <a:ext cx="8964612" cy="504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Брось этот грешный, 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порочный мир, полный зла.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нет любви и везде царит суета.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поспеши ко Христу придти, Счастье и мир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души найти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креста, у креста.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98612" y="118685"/>
            <a:ext cx="9045386" cy="493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Слышишь, теперь Он зовет тебя - поспеши!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Взгляни, как с Голгофы текла струя за грехи.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почему же ты медлишь, друг?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Быть не желаешь средь Божьих слуг?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Поспеши, поспеши!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80682" y="0"/>
            <a:ext cx="906331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тебя будет от зла хранить и от бед,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и горе с тобой делить, как Отец.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Будет в скорбях тебя подкреплять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к Нему будешь ты взывать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день, каждый день!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Нежный голос Иисуса зове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EF6F1"/>
      </a:accent3>
      <a:accent4>
        <a:srgbClr val="FFFFFF"/>
      </a:accent4>
      <a:accent5>
        <a:srgbClr val="8DC6FF"/>
      </a:accent5>
      <a:accent6>
        <a:srgbClr val="DEF6F1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