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b="1" sz="24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20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8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800"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5pPr>
            <a:lvl6pPr indent="-317500" lvl="5" marL="27432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 sz="1600"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61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33433" y="906282"/>
            <a:ext cx="8964612" cy="5035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Палестине Царь родился</a:t>
            </a:r>
            <a:endParaRPr b="0" i="0" sz="4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 далекие года.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нам на землю Бог явился</a:t>
            </a:r>
            <a:endParaRPr b="0" i="0" sz="4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зажглась Его звезда.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Пастухов, стада пасущих,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великий осиял</a:t>
            </a:r>
            <a:endParaRPr b="0" i="0" sz="4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тогда идя к пещере,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Бога прославлял.</a:t>
            </a:r>
            <a:endParaRPr b="0" i="0" sz="4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621436" y="435005"/>
            <a:ext cx="11097087" cy="5908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Гори звезда, всегда гори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светом новым озари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Всех, кто блуждает в темноте,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весть услышат о Христе.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91886" y="670559"/>
            <a:ext cx="11002190" cy="546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Мудрецы звезду увидев,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Вифлеемский стан вошли.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колени пред Ним пали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подарки принесли.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она сияет,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Вифлеемская звезда.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все о ней узнают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поверят во Христа.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621436" y="435005"/>
            <a:ext cx="11097087" cy="5908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Гори звезда, всегда гори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светом новым озари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Всех, кто блуждает в темноте,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весть услышат о Христе.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426720" y="635725"/>
            <a:ext cx="10321153" cy="5630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 звезд на небе светят,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светит всех сильней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Та, что время возвестила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Рождества Царя Царей.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когда печаль на сердце,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Подними глаза туда,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сияет вечным светом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Вифлеемская звезда.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621436" y="435005"/>
            <a:ext cx="11097087" cy="5908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Гори звезда, всегда гори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светом новым озари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Всех, кто блуждает в темноте,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весть услышат о Христе.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