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" name="Google Shape;22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863600" y="-3140506"/>
            <a:ext cx="10210800" cy="12606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 Твоем святом присутствии,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 Твоем святом присутствии,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 Твоем святом присутствии,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Тают горы.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835890" y="311584"/>
            <a:ext cx="10192327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присутствии,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 присутствии,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 присутствии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Тают горы, тают,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тают горы.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877455" y="348529"/>
            <a:ext cx="10815782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присутствии,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 присутствии,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 Твоем святом, присутствии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Тают горы, тают,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тают горы.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757382" y="394711"/>
            <a:ext cx="11222181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хорошо в доме.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Твоем,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хорошо с Тобой вдвоем,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хорошо, Иисус,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доме Твоем.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