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8900" lvl="1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–"/>
              <a:defRPr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–"/>
              <a:def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»"/>
              <a:def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–"/>
              <a:defRPr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–"/>
              <a:def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»"/>
              <a:def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–"/>
              <a:defRPr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–"/>
              <a:def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»"/>
              <a:def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 sz="2800"/>
            </a:lvl1pPr>
            <a:lvl2pPr indent="-317500" lvl="1" marL="9144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 sz="2400"/>
            </a:lvl2pPr>
            <a:lvl3pPr indent="-317500" lvl="2" marL="13716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 sz="2000"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 sz="1800"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 sz="1800"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800"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800"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800"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 sz="2800"/>
            </a:lvl1pPr>
            <a:lvl2pPr indent="-317500" lvl="1" marL="9144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 sz="2400"/>
            </a:lvl2pPr>
            <a:lvl3pPr indent="-317500" lvl="2" marL="13716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 sz="2000"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 sz="1800"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 sz="1800"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800"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800"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800"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 b="1" sz="2400"/>
            </a:lvl1pPr>
            <a:lvl2pPr indent="-228600" lvl="1" marL="914400" rtl="0">
              <a:spcBef>
                <a:spcPts val="560"/>
              </a:spcBef>
              <a:spcAft>
                <a:spcPts val="0"/>
              </a:spcAft>
              <a:buSzPts val="1400"/>
              <a:buFont typeface="Calibri"/>
              <a:buNone/>
              <a:defRPr b="1" sz="2000"/>
            </a:lvl2pPr>
            <a:lvl3pPr indent="-228600" lvl="2" marL="1371600" rtl="0">
              <a:spcBef>
                <a:spcPts val="480"/>
              </a:spcBef>
              <a:spcAft>
                <a:spcPts val="0"/>
              </a:spcAft>
              <a:buSzPts val="1400"/>
              <a:buFont typeface="Calibri"/>
              <a:buNone/>
              <a:defRPr b="1" sz="1800"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 b="1" sz="1600"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 b="1" sz="1600"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 b="1" sz="1600"/>
            </a:lvl6pPr>
            <a:lvl7pPr indent="-228600" lvl="6" marL="32004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 b="1" sz="1600"/>
            </a:lvl7pPr>
            <a:lvl8pPr indent="-228600" lvl="7" marL="3657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 b="1" sz="1600"/>
            </a:lvl8pPr>
            <a:lvl9pPr indent="-228600" lvl="8" marL="4114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 sz="2400"/>
            </a:lvl1pPr>
            <a:lvl2pPr indent="-317500" lvl="1" marL="9144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 sz="2000"/>
            </a:lvl2pPr>
            <a:lvl3pPr indent="-317500" lvl="2" marL="13716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 sz="1800"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 sz="1600"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 sz="1600"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600"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600"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600"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 b="1" sz="2400"/>
            </a:lvl1pPr>
            <a:lvl2pPr indent="-228600" lvl="1" marL="914400" rtl="0">
              <a:spcBef>
                <a:spcPts val="560"/>
              </a:spcBef>
              <a:spcAft>
                <a:spcPts val="0"/>
              </a:spcAft>
              <a:buSzPts val="1400"/>
              <a:buFont typeface="Calibri"/>
              <a:buNone/>
              <a:defRPr b="1" sz="2000"/>
            </a:lvl2pPr>
            <a:lvl3pPr indent="-228600" lvl="2" marL="1371600" rtl="0">
              <a:spcBef>
                <a:spcPts val="480"/>
              </a:spcBef>
              <a:spcAft>
                <a:spcPts val="0"/>
              </a:spcAft>
              <a:buSzPts val="1400"/>
              <a:buFont typeface="Calibri"/>
              <a:buNone/>
              <a:defRPr b="1" sz="1800"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 b="1" sz="1600"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 b="1" sz="1600"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 b="1" sz="1600"/>
            </a:lvl6pPr>
            <a:lvl7pPr indent="-228600" lvl="6" marL="32004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 b="1" sz="1600"/>
            </a:lvl7pPr>
            <a:lvl8pPr indent="-228600" lvl="7" marL="3657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 b="1" sz="1600"/>
            </a:lvl8pPr>
            <a:lvl9pPr indent="-228600" lvl="8" marL="4114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 sz="2400"/>
            </a:lvl1pPr>
            <a:lvl2pPr indent="-317500" lvl="1" marL="9144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 sz="2000"/>
            </a:lvl2pPr>
            <a:lvl3pPr indent="-317500" lvl="2" marL="13716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 sz="1800"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 sz="1600"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 sz="1600"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600"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600"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600"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 sz="3200"/>
            </a:lvl1pPr>
            <a:lvl2pPr indent="-317500" lvl="1" marL="9144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 sz="2800"/>
            </a:lvl2pPr>
            <a:lvl3pPr indent="-317500" lvl="2" marL="13716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 sz="2400"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 sz="2000"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 sz="2000"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1pPr>
            <a:lvl2pPr indent="-228600" lvl="1" marL="914400" rtl="0">
              <a:spcBef>
                <a:spcPts val="560"/>
              </a:spcBef>
              <a:spcAft>
                <a:spcPts val="0"/>
              </a:spcAft>
              <a:buSzPts val="1400"/>
              <a:buFont typeface="Calibri"/>
              <a:buNone/>
              <a:defRPr sz="1200"/>
            </a:lvl2pPr>
            <a:lvl3pPr indent="-228600" lvl="2" marL="1371600" rtl="0">
              <a:spcBef>
                <a:spcPts val="480"/>
              </a:spcBef>
              <a:spcAft>
                <a:spcPts val="0"/>
              </a:spcAft>
              <a:buSzPts val="1400"/>
              <a:buFont typeface="Calibri"/>
              <a:buNone/>
              <a:defRPr sz="1000"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6pPr>
            <a:lvl7pPr indent="-228600" lvl="6" marL="32004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7pPr>
            <a:lvl8pPr indent="-228600" lvl="7" marL="3657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8pPr>
            <a:lvl9pPr indent="-228600" lvl="8" marL="4114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1pPr>
            <a:lvl2pPr indent="-228600" lvl="1" marL="914400" rtl="0">
              <a:spcBef>
                <a:spcPts val="560"/>
              </a:spcBef>
              <a:spcAft>
                <a:spcPts val="0"/>
              </a:spcAft>
              <a:buSzPts val="1400"/>
              <a:buFont typeface="Calibri"/>
              <a:buNone/>
              <a:defRPr sz="1200"/>
            </a:lvl2pPr>
            <a:lvl3pPr indent="-228600" lvl="2" marL="1371600" rtl="0">
              <a:spcBef>
                <a:spcPts val="480"/>
              </a:spcBef>
              <a:spcAft>
                <a:spcPts val="0"/>
              </a:spcAft>
              <a:buSzPts val="1400"/>
              <a:buFont typeface="Calibri"/>
              <a:buNone/>
              <a:defRPr sz="1000"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6pPr>
            <a:lvl7pPr indent="-228600" lvl="6" marL="32004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7pPr>
            <a:lvl8pPr indent="-228600" lvl="7" marL="3657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8pPr>
            <a:lvl9pPr indent="-228600" lvl="8" marL="4114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8900" lvl="1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–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/>
        </p:nvSpPr>
        <p:spPr>
          <a:xfrm>
            <a:off x="179386" y="0"/>
            <a:ext cx="8964612" cy="5143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В багрянице стоишь</a:t>
            </a:r>
            <a:endParaRPr b="0" i="0" sz="40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Ты в терновом венце,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Туго спереди связаны руки,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Сколько скорби глубокой</a:t>
            </a:r>
            <a:endParaRPr b="0" i="0" sz="40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на бледном лице,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Сколько жалости</a:t>
            </a:r>
            <a:endParaRPr b="0" i="0" sz="40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к людям и муки</a:t>
            </a: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/>
          <p:nvPr/>
        </p:nvSpPr>
        <p:spPr>
          <a:xfrm>
            <a:off x="179386" y="326626"/>
            <a:ext cx="8964612" cy="45574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Но не телом скорбишь Ты, 	 Спаситель людей,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Хоть позорная пытка ужасна,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 страшный час для Тебя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несравненно больней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Знать, что жертва для </a:t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многих напрасна.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/>
        </p:nvSpPr>
        <p:spPr>
          <a:xfrm>
            <a:off x="106827" y="284842"/>
            <a:ext cx="8497426" cy="42845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Взор любовью горел, 		 </a:t>
            </a:r>
            <a:endParaRPr b="0" i="0" sz="36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озаряя врагов,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Сердце нежно обнять</a:t>
            </a:r>
            <a:endParaRPr b="0" i="0" sz="36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всех стремилось,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Но не многим понятна 	 </a:t>
            </a:r>
            <a:endParaRPr b="0" i="0" sz="36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Христова любовь,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И толпа над Ним злобно глумилась</a:t>
            </a: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/>
          <p:nvPr/>
        </p:nvSpPr>
        <p:spPr>
          <a:xfrm>
            <a:off x="179294" y="215900"/>
            <a:ext cx="8964706" cy="46204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Так страдал и томился 		  Спаситель людей,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Мир порочный</a:t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над Богом глумился...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За тебя, о, мой друг,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твой Спаситель страдал,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За тебя Он так тяжко томился</a:t>
            </a:r>
            <a:r>
              <a:rPr b="1" i="1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