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2840055"/>
            <a:ext cx="7772400" cy="78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5" y="1200151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8" y="1200151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34470" y="0"/>
            <a:ext cx="900952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бушующем море Где тонут надежды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Шторма за кормою И вихри мятежные ревут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Плыви мой кораблик Кораблик спасенья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земле долгожданной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ждет нас Иисус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9646" y="0"/>
            <a:ext cx="905435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прошу: Господи Дай мне сил, дай мне сил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море бушующем сохрани и спаси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Дай мне до берега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Светлого берега доплыть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Твоём царстве быть</a:t>
            </a:r>
            <a:endParaRPr b="0" i="0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1718" y="0"/>
            <a:ext cx="907228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черные скалы Нам путь преграждают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все же в финале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Господь побеждает силы зла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Плыви, мой кораблик Лишь крепкая вера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живого Иисуса спасет нас всегда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97224" y="206188"/>
            <a:ext cx="8946775" cy="493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прошу: Господи Дай мне сил, дай мне сил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море бушующем сохрани и спаси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Дай мне до берега Светлого берега доплыть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в Твоём царстве быть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