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07576" y="0"/>
            <a:ext cx="9036424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вышине под небесами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Звонко льется пенье,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хваленье;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Ангелы поют хорами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торжествующей хвале.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143434" y="0"/>
            <a:ext cx="900056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Восклицайте дружно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89647" y="0"/>
            <a:ext cx="9054353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Милосердье возвещайте: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Бог наш возлюбивший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Грешников погибших.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Взор к Голгофе устремляйте,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Умер там за нас Христос.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43434" y="259976"/>
            <a:ext cx="9000565" cy="488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Восклицайте дружно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188258" y="0"/>
            <a:ext cx="89557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Муж скорбей за нас страдает;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Он, в венце терновом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концом суровым,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Смерть и власть греха свергает 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страдальцам мир дает.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206188" y="439270"/>
            <a:ext cx="8937812" cy="4704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Восклицайте дружно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161364" y="80682"/>
            <a:ext cx="8982635" cy="5062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разрушил узы тленья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воскрес в день третий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рано на рассвете.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О, воспойте песнь хваленья: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Подарил нам жизнь Христос.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/>
        </p:nvSpPr>
        <p:spPr>
          <a:xfrm>
            <a:off x="152400" y="0"/>
            <a:ext cx="8991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Восклицайте дружно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Господу земли!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Пойте, пойте Богу славы,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Пойте Господу земли!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