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вышине под небесами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Звонко льется пенье,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хваленье;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Ангелы поют хорами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торжествующей хвале.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Милосердье возвещайте: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наш возлюбивший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Грешников погибших.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Взор к Голгофе устремляйте,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там за нас Христос.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Муж скорбей за нас страдает;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Он, в венце терновом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концом суровым,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Смерть и власть греха свергает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страдальцам мир дает.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разрушил узы тленья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воскрес в день третий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рано на рассвете.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О, воспойте песнь хваленья: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нам жизнь Христос.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 *  *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