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57200" y="1200150"/>
            <a:ext cx="8229600" cy="3394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1" y="4683919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4683919"/>
            <a:ext cx="2895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1" y="4683919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394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1" y="4683919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683919"/>
            <a:ext cx="2895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1" y="4683919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/>
        </p:nvSpPr>
        <p:spPr>
          <a:xfrm>
            <a:off x="286870" y="0"/>
            <a:ext cx="8749179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вышине под небесами 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Звонко льется пенье,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Господу хваленье,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Ангелы поют хорами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торжествующей хвале.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/>
        </p:nvSpPr>
        <p:spPr>
          <a:xfrm>
            <a:off x="161365" y="0"/>
            <a:ext cx="8982636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Пойте, пойте Богу славы,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Восклицайте дружно</a:t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Господу земли!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Пойте, пойте Богу славы,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Пойте Господу земли!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/>
        </p:nvSpPr>
        <p:spPr>
          <a:xfrm>
            <a:off x="242046" y="0"/>
            <a:ext cx="8794003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Милосердье возвещайте: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Бог нас возлюбивший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грешников погибших,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Взор к Голгофе устремляйте,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Умер там за нас Христос</a:t>
            </a:r>
            <a: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/>
        </p:nvSpPr>
        <p:spPr>
          <a:xfrm>
            <a:off x="188258" y="0"/>
            <a:ext cx="8955741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Пойте, пойте Богу славы,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Восклицайте дружно</a:t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Господу земли!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Пойте, пойте Богу славы,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Пойте Господу земли!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/>
        </p:nvSpPr>
        <p:spPr>
          <a:xfrm>
            <a:off x="215152" y="0"/>
            <a:ext cx="8820897" cy="5143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Муж скорбей за нас страдает,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Он, в венце терновом,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Пред концом суровым,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Смерть и власть</a:t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греха свергает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страдальцам мир дает.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/>
        </p:nvSpPr>
        <p:spPr>
          <a:xfrm>
            <a:off x="143435" y="0"/>
            <a:ext cx="8892616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Пойте, пойте Богу славы,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Восклицайте дружно</a:t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Господу земли!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Пойте, пойте Богу славы,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Пойте Господу земли!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/>
        </p:nvSpPr>
        <p:spPr>
          <a:xfrm>
            <a:off x="197224" y="0"/>
            <a:ext cx="8838825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Он разрушил узы тленья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воскрес в день третий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Рано на рассвете.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О, воспойте песнь хваленья: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Подарил нам жизнь Христос.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/>
        </p:nvSpPr>
        <p:spPr>
          <a:xfrm>
            <a:off x="188258" y="0"/>
            <a:ext cx="8955741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Пойте, пойте Богу славы,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Восклицайте дружно</a:t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Господу земли!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Пойте, пойте Богу славы,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Пойте Господу земли!</a:t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