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горе иль в радости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мы пребываем,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Но об  одном твердо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помним и знаем: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Господь любит нас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от бед нас хранит.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Он – наша вера,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тверда как гранит.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О, наш Иисус!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лучше капель сота.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– наш маяк,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светило всех светил.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нас ведешь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небесные высоты.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Слава Тебе, Господь,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победил!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 чудный наш Бог,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аллилуйя Тебе!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принял участие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каждой судьбе.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Сегодня во славу Тебе мы поем,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Сегодня хвалу мы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Тебе принесем!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О, наш Иисус!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лучше капель сота.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– наш маяк,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светило всех светил.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нас ведешь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небесные высоты.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Слава Тебе, Господь,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победил!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каждый из нас внемлет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Божьему слову,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Радуясь Богу и Духу Святому.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Склоняя колени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во славу Отца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Тебе распахнули мы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наши сердца.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О, наш Иисус!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лучше капель сота.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– наш маяк,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светило всех светил.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нас ведешь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небесные высоты.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Слава Тебе, Господь,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победил!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