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438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273131" y="2090057"/>
            <a:ext cx="11768447" cy="476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дизайне Божьем нету заблуждения и ошибок нет.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продумано тонко: цвет волос и кожи цвет.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там родость и свет, нет голодных и бедных,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Нет больных и слабых нет.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66255" y="1591294"/>
            <a:ext cx="12025745" cy="526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дизайне Божьем нету одиночества,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Нет ненужных там.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Никогда там не плачут от бессилья по ночам.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все любят и ждут, не солгут, не изменят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друзей не предадут.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90005" y="1805048"/>
            <a:ext cx="12001996" cy="5052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красок много в дизайне Бога.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нету боли, нету слез и одиночества.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много света и лишних нет там.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для тебя найдется место, если хочешь ты.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73132" y="1579418"/>
            <a:ext cx="11918868" cy="527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дизайне Божьем место есть для каждого, 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Очень ценен ты.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Человек – это Божье воплощенье красоты.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ты, тот для кого Бог отдал на распятье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Сына Своеге.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249381" y="1710046"/>
            <a:ext cx="11839699" cy="5147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красок много в дизайне Бога.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нету боли, нету слез и одиночества.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много света и лишних нет там.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для тебя найдется место, если хочешь ты.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