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0" y="381000"/>
            <a:ext cx="1219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298450" lvl="0" marL="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3810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475013" y="2220686"/>
            <a:ext cx="10925299" cy="463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моей жизни славься,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славься, Господь,В моей жизни славься, Великий Бог.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9381" y="2208809"/>
            <a:ext cx="11578441" cy="464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моей песне славься, Господь, славься, Господь, В моей песне славься, Великий Бог. 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73132" y="2137558"/>
            <a:ext cx="11918868" cy="4720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В моём сердце славься,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Славься, Господь, В моём сердце славься, Великий Бог. </a:t>
            </a:r>
            <a:endParaRPr/>
          </a:p>
          <a:p>
            <a:pPr indent="1143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