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252412" y="309564"/>
            <a:ext cx="8229600" cy="39433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"/>
            <a:ext cx="82296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06188" y="0"/>
            <a:ext cx="893781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889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моем сердце Спаситель живет</a:t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принес мир душе и покой.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рукою всесильной ведет,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окружая заботой святой,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 охраняет меня,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держит жребий в деснице Своей.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Доверяюсь Ему я вполне</a:t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пути моих жизненых дней.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34470" y="0"/>
            <a:ext cx="900952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889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 наставляет меня,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говорит как мне жить, поступать.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никогда не устанет душа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Его мудрым глаголам внимать.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я счастлив, имея Христа!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Позабыл мрак без радостных лет.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Повторяют, ликуя, уста: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«В Иисусе мир, радость, и свет!»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- titleOnl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