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107576" y="0"/>
            <a:ext cx="9036424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нашей жизни самое прекрасное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 ценою денег покупается,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Даром светит с неба солнце ясное,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луна нам даром улыбается.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/>
        </p:nvSpPr>
        <p:spPr>
          <a:xfrm>
            <a:off x="134470" y="0"/>
            <a:ext cx="900952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Даром, даром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Бог дает прощенье,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Даром, даром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Бог дает спасенье.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/>
        </p:nvSpPr>
        <p:spPr>
          <a:xfrm>
            <a:off x="107576" y="0"/>
            <a:ext cx="9036424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Посмотри, как Бог к тебе склоняется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пойми, что как свет солнца ясного,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 ценою денег покупается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нашей жизни самое прекрасное.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/>
        </p:nvSpPr>
        <p:spPr>
          <a:xfrm>
            <a:off x="161364" y="0"/>
            <a:ext cx="8982635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Даром, даром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Бог дает прощенье,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Даром, даром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Бог дает спасенье.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134470" y="0"/>
            <a:ext cx="900952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Даром, даром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Бог дает прощенье,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Даром, даром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Бог дает спасенье.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107576" y="0"/>
            <a:ext cx="9036424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Даром на распаханные полосы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Льется дождь со щедростью обильною.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Даром ветер гладит мои волосы,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 дуба листья рвет рукою сильною.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107576" y="0"/>
            <a:ext cx="9036424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Даром, даром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Бог дает прощенье,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Даром, даром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Бог дает спасенье.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152400" y="0"/>
            <a:ext cx="8991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Даром птичьим пеньем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наслаждаемся,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Зорями, восходами, закатами,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 близкими, любимыми   встречаемся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вдыхаем воздух не за плату мы.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152400" y="0"/>
            <a:ext cx="8991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Даром, даром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Бог дает прощенье,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Даром, даром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Бог дает спасенье.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134470" y="0"/>
            <a:ext cx="900952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Никакой монетой не заплатите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За ребенка ласку необычную,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За супругов нежные объятия,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За любовь и дружбу бескорыстную.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125506" y="0"/>
            <a:ext cx="9018494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Даром, даром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Бог дает прощенье,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Даром, даром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Бог дает спасенье.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/>
        </p:nvSpPr>
        <p:spPr>
          <a:xfrm>
            <a:off x="188258" y="0"/>
            <a:ext cx="89557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Но всего дороже, драгоценнее,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Нам в подарок Богом преподнесено,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Иисусе вечное спасение 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Принимай и улыбайся весело.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