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382588" y="685800"/>
            <a:ext cx="6089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/>
          <p:nvPr/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 txBox="1"/>
          <p:nvPr>
            <p:ph idx="12" type="sldNum"/>
          </p:nvPr>
        </p:nvSpPr>
        <p:spPr>
          <a:xfrm>
            <a:off x="3884612" y="8685211"/>
            <a:ext cx="2968624" cy="454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:notes"/>
          <p:cNvSpPr txBox="1"/>
          <p:nvPr>
            <p:ph idx="1" type="body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:notes"/>
          <p:cNvSpPr/>
          <p:nvPr>
            <p:ph idx="2" type="sldImg"/>
          </p:nvPr>
        </p:nvSpPr>
        <p:spPr>
          <a:xfrm>
            <a:off x="382588" y="685800"/>
            <a:ext cx="6089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:notes"/>
          <p:cNvSpPr txBox="1"/>
          <p:nvPr>
            <p:ph idx="1" type="body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:notes"/>
          <p:cNvSpPr/>
          <p:nvPr>
            <p:ph idx="2" type="sldImg"/>
          </p:nvPr>
        </p:nvSpPr>
        <p:spPr>
          <a:xfrm>
            <a:off x="382588" y="685800"/>
            <a:ext cx="6089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:notes"/>
          <p:cNvSpPr txBox="1"/>
          <p:nvPr>
            <p:ph idx="1" type="body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:notes"/>
          <p:cNvSpPr/>
          <p:nvPr>
            <p:ph idx="2" type="sldImg"/>
          </p:nvPr>
        </p:nvSpPr>
        <p:spPr>
          <a:xfrm>
            <a:off x="382588" y="685800"/>
            <a:ext cx="6089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0:notes"/>
          <p:cNvSpPr txBox="1"/>
          <p:nvPr>
            <p:ph idx="1" type="body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:notes"/>
          <p:cNvSpPr/>
          <p:nvPr>
            <p:ph idx="2" type="sldImg"/>
          </p:nvPr>
        </p:nvSpPr>
        <p:spPr>
          <a:xfrm>
            <a:off x="382588" y="685800"/>
            <a:ext cx="6089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:notes"/>
          <p:cNvSpPr txBox="1"/>
          <p:nvPr>
            <p:ph idx="1" type="body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2:notes"/>
          <p:cNvSpPr/>
          <p:nvPr>
            <p:ph idx="2" type="sldImg"/>
          </p:nvPr>
        </p:nvSpPr>
        <p:spPr>
          <a:xfrm>
            <a:off x="382588" y="685800"/>
            <a:ext cx="6089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:notes"/>
          <p:cNvSpPr txBox="1"/>
          <p:nvPr>
            <p:ph idx="1" type="body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:notes"/>
          <p:cNvSpPr/>
          <p:nvPr>
            <p:ph idx="2" type="sldImg"/>
          </p:nvPr>
        </p:nvSpPr>
        <p:spPr>
          <a:xfrm>
            <a:off x="382588" y="685800"/>
            <a:ext cx="6089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457201" y="205978"/>
            <a:ext cx="8226425" cy="854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457201" y="1200150"/>
            <a:ext cx="8226425" cy="33920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683919"/>
            <a:ext cx="2130424" cy="354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457201" y="205978"/>
            <a:ext cx="8226425" cy="854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1" y="1200150"/>
            <a:ext cx="8226425" cy="33920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4683919"/>
            <a:ext cx="2130424" cy="354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1" y="205978"/>
            <a:ext cx="8226425" cy="854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1" y="1200150"/>
            <a:ext cx="8226425" cy="33920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683919"/>
            <a:ext cx="2130424" cy="354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1" y="4683919"/>
            <a:ext cx="2892425" cy="354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683919"/>
            <a:ext cx="2130424" cy="354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/>
        </p:nvSpPr>
        <p:spPr>
          <a:xfrm>
            <a:off x="107575" y="735105"/>
            <a:ext cx="8857037" cy="440839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небесных доспехах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Войдем в этот мир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Ведет эту битву Господь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Земное оружье нас не устрашит Ведет эту битву Господь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/>
        </p:nvSpPr>
        <p:spPr>
          <a:xfrm>
            <a:off x="-152400" y="1454521"/>
            <a:ext cx="8579224" cy="377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9725" lvl="0" marL="3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Иисусу слава,</a:t>
            </a:r>
            <a:endParaRPr/>
          </a:p>
          <a:p>
            <a:pPr indent="339725" lvl="0" marL="3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сила, мудрость,</a:t>
            </a:r>
            <a:endParaRPr/>
          </a:p>
          <a:p>
            <a:pPr indent="339725" lvl="0" marL="3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величие , и честь.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143435" y="0"/>
            <a:ext cx="8749742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Пусть воинство тьмы выйдет из берегов ведет эту битву Господь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Мы властью Его остановим врагов ведет эту битву Господь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/>
        </p:nvSpPr>
        <p:spPr>
          <a:xfrm>
            <a:off x="-188258" y="13447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9725" lvl="0" marL="3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9725" lvl="0" marL="3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9725" lvl="0" marL="3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Иисусу слава,</a:t>
            </a:r>
            <a:endParaRPr/>
          </a:p>
          <a:p>
            <a:pPr indent="339725" lvl="0" marL="3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сила, мудрость,</a:t>
            </a:r>
            <a:endParaRPr/>
          </a:p>
          <a:p>
            <a:pPr indent="339725" lvl="0" marL="3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величие , и честь.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/>
        </p:nvSpPr>
        <p:spPr>
          <a:xfrm>
            <a:off x="-98612" y="932329"/>
            <a:ext cx="9242612" cy="421117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972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если тяжел для тебя этот бой – </a:t>
            </a:r>
            <a:endParaRPr/>
          </a:p>
          <a:p>
            <a:pPr indent="33972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ведет эту битву Господь</a:t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9725" lvl="0" marL="317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Смелее мой друг</a:t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9725" lvl="0" marL="317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Твой Спаситель с тобой – </a:t>
            </a:r>
            <a:endParaRPr/>
          </a:p>
          <a:p>
            <a:pPr indent="33972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ведет эту битву Господь</a:t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/>
        </p:nvSpPr>
        <p:spPr>
          <a:xfrm>
            <a:off x="-242047" y="358588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9725" lvl="0" marL="3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9725" lvl="0" marL="3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9725" lvl="0" marL="3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Иисусу слава,</a:t>
            </a:r>
            <a:endParaRPr/>
          </a:p>
          <a:p>
            <a:pPr indent="339725" lvl="0" marL="3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сила, мудрость,</a:t>
            </a:r>
            <a:endParaRPr/>
          </a:p>
          <a:p>
            <a:pPr indent="339725" lvl="0" marL="3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величие , и честь.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