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099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304800" y="1597818"/>
            <a:ext cx="88391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173702" y="600924"/>
            <a:ext cx="8831399" cy="3743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сердце песня новая звучит.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мне дал Спаситель мой: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с тобою всюду, Я  твой шит.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пугайся тьмы земной.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208338" y="580142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мой Спаситель,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 мне дает.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Восполняет нужды,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Нем душа всегда поет.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242974" y="628634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мой Спаситель,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 мне дает.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Восполняет нужды,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Нем душа всегда поет.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/>
        </p:nvSpPr>
        <p:spPr>
          <a:xfrm>
            <a:off x="159847" y="600925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мою терзал грех и порок,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Весь разбитый я страдал.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Господь меня к Себе привлек.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Песню новую мне дал.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/>
        </p:nvSpPr>
        <p:spPr>
          <a:xfrm>
            <a:off x="215265" y="587070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мой Спаситель,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 мне дает.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Восполняет нужды,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Нем душа всегда поет.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>
            <a:off x="159847" y="566288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питаюсь от Его стола,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Сплю я под Его крылом.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Лик Его не закрывает мгла,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всегда пою о Нем.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/>
        </p:nvSpPr>
        <p:spPr>
          <a:xfrm>
            <a:off x="208338" y="580142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мой Спаситель,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 мне дает.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Восполняет нужды,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Нем душа всегда поет.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152920" y="330760"/>
            <a:ext cx="9510625" cy="405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Хоть порой чрез воды Он ведет,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страшат меня труды.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Хоть встречаю длинный ряд невзгод,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везде Его следы.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187556" y="684052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мой Спаситель,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 мне дает.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Восполняет нужды,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Нем душа всегда поет.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194484" y="621706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Скоро Он придет опять с небес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возьмет меня к Себе.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Ним войду я в светлый мир чудес,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Царствовать на высоте.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