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7620000" cx="13546125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:notes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:notes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:notes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:notes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:notes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:notes"/>
          <p:cNvSpPr/>
          <p:nvPr>
            <p:ph idx="2" type="sldImg"/>
          </p:nvPr>
        </p:nvSpPr>
        <p:spPr>
          <a:xfrm>
            <a:off x="423863" y="762000"/>
            <a:ext cx="67722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1219153" y="3048001"/>
            <a:ext cx="11107833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/>
            </a:lvl5pPr>
            <a:lvl6pPr indent="-88900" lvl="5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/>
            </a:lvl6pPr>
            <a:lvl7pPr indent="-88900" lvl="6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6400" u="none" cap="none" strike="noStrike"/>
            </a:lvl7pPr>
            <a:lvl8pPr indent="-88900" lvl="7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6400" u="none" cap="none" strike="noStrike"/>
            </a:lvl8pPr>
            <a:lvl9pPr indent="-88900" lvl="8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6400" u="none" cap="none" strike="noStrike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2438306" y="4572000"/>
            <a:ext cx="866952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406384" y="304800"/>
            <a:ext cx="1273337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688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688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688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688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688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688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688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688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688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406384" y="1828801"/>
            <a:ext cx="1273337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555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555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555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555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555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555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555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555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555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406384" y="304800"/>
            <a:ext cx="1273337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688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688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688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688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688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688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688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688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688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406385" y="1828801"/>
            <a:ext cx="59602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555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555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555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555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555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555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555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555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555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7179454" y="1828801"/>
            <a:ext cx="59602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555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555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555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555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555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555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555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555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555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406384" y="6705601"/>
            <a:ext cx="1273337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7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7"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7"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7"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7"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7"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67"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67"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67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1C1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/>
        </p:nvSpPr>
        <p:spPr>
          <a:xfrm>
            <a:off x="462034" y="1484969"/>
            <a:ext cx="13225307" cy="6484352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солнечном луче (я вижу Тебя)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5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ползущем червячке (я вижу Тебя)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5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летящей бабочке (я вижу Tебя),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5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вижу Tебя.</a:t>
            </a:r>
            <a:endParaRPr b="0" i="0" sz="5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/>
        </p:nvSpPr>
        <p:spPr>
          <a:xfrm>
            <a:off x="587670" y="1165153"/>
            <a:ext cx="12133193" cy="4141904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небa синеве (я вижу Тебя),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5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парящем голубке (я вижу Тебя),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5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блестящем озерке (я вижу Тебя),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5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вижу Тебя.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idx="1" type="body"/>
          </p:nvPr>
        </p:nvSpPr>
        <p:spPr>
          <a:xfrm>
            <a:off x="328773" y="205482"/>
            <a:ext cx="11734664" cy="85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так хочу сказать Тебе,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я люблю Тебя,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жизнь я посвящу тому,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буду прославлять Тебя.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так люблю Tебя.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Ла – ла – ла...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13405" y="461355"/>
            <a:ext cx="12697605" cy="85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песне соловья (я слышу Тебя),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шептаньи ветерка (я слышу Тебя),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журчаньи ручейка (я слышу Тебя),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слышу Тебя.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287675" y="2094825"/>
            <a:ext cx="13398685" cy="8431503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капельках дождя (я слышу Тебя),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 всем, что вокруг меня (я слышу Тебя),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я слышу Тебя (я слышу Тебя).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39048" y="123289"/>
            <a:ext cx="11734664" cy="85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50775" lIns="50775" spcFirstLastPara="1" rIns="50775" wrap="square" tIns="5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так хочу сказать Тебе,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я люблю Тебя,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жизнь я посвящу тому,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буду прославлять Тебя.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так люблю Tебя.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Ла – ла – ла...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