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showMasterSp="0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124691" y="505693"/>
            <a:ext cx="9303328" cy="3664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тихий вечер склоняю я колени в тиши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Тебя призываю, о Властитель души!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приди в мою душу, тихо свет Свой пролей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Твой голос услышу: Твое Слово- елей.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/>
        </p:nvSpPr>
        <p:spPr>
          <a:xfrm>
            <a:off x="175868" y="1160216"/>
            <a:ext cx="8968132" cy="2601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заботы земные отошли далеко,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 минуты ночные мне бывает легко.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Знаю я, Ты ответишь на вопросы души.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Приходи в тихий вечер, о Иисус, приходи.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117762" y="526473"/>
            <a:ext cx="9268691" cy="3713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Светом правды всегда Ты нашу жизнь озари,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в Эммаус когда- то, рядом с нами иди.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Разъясняй Слово Жизни, чтоб горели сердца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 дороге к Отчизне с нами будь до конца.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