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157017" y="535708"/>
            <a:ext cx="12034983" cy="547716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утро юности прекрасной,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Жизни радостной рассвет,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спешим на призыв властный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Исполнять Христа завет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/>
        </p:nvSpPr>
        <p:spPr>
          <a:xfrm>
            <a:off x="406400" y="637309"/>
            <a:ext cx="11785600" cy="5403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труда на Божьей ниве</a:t>
            </a:r>
            <a:b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готовывсе отдать;</a:t>
            </a:r>
            <a:b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не будем же ленивы,</a:t>
            </a:r>
            <a:b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день, не будем спать!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/>
        </p:nvSpPr>
        <p:spPr>
          <a:xfrm>
            <a:off x="480291" y="175490"/>
            <a:ext cx="11490037" cy="6216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Любим имя Иисуса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 Нем благовестим;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о милости Христовой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грешным возвестим.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406400" y="637309"/>
            <a:ext cx="11785600" cy="5403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труда на Божьей ниве</a:t>
            </a:r>
            <a:b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готовывсе отдать;</a:t>
            </a:r>
            <a:b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не будем же ленивы,</a:t>
            </a:r>
            <a:b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день, не будем спать!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/>
        </p:nvSpPr>
        <p:spPr>
          <a:xfrm>
            <a:off x="350982" y="874713"/>
            <a:ext cx="11841018" cy="5119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Посвятим же силы, время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спасенья душ людей,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Облегчая жизни бремя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 трудом любви своей.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406400" y="637309"/>
            <a:ext cx="11785600" cy="5403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труда на Божьей ниве</a:t>
            </a:r>
            <a:b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готовывсе отдать;</a:t>
            </a:r>
            <a:b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не будем же ленивы,</a:t>
            </a:r>
            <a:b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день, не будем спать!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