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" name="Google Shape;35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" name="Google Shape;40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Google Shape;45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Google Shape;50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406401" y="2130425"/>
            <a:ext cx="117855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/>
        </p:nvSpPr>
        <p:spPr>
          <a:xfrm>
            <a:off x="212437" y="120072"/>
            <a:ext cx="11979563" cy="6336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час, когда труба Господня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над землею прозвучит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настанет вечно светлая заря,</a:t>
            </a:r>
            <a:br>
              <a:rPr b="0" i="0" lang="en-US" sz="5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Имена Он всех спасенных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перекличке повторит,</a:t>
            </a:r>
            <a:br>
              <a:rPr b="0" i="0" lang="en-US" sz="5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по милости Господней буду я.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/>
        </p:nvSpPr>
        <p:spPr>
          <a:xfrm>
            <a:off x="120073" y="609601"/>
            <a:ext cx="12358254" cy="5394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небесной перекличке,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небесной перекличке,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небесной перекличке,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по милости Господней буду я.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/>
        </p:nvSpPr>
        <p:spPr>
          <a:xfrm>
            <a:off x="221673" y="157018"/>
            <a:ext cx="11970327" cy="6539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день блаженный воскресенья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всех умерших во Христе,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Водворенья их в обители Царя,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Всех святых, омытых кровию,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пролитой на кресте,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Созовет Он, и на зов отвечу я.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/>
        </p:nvSpPr>
        <p:spPr>
          <a:xfrm>
            <a:off x="212436" y="498765"/>
            <a:ext cx="12358254" cy="5394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небесной перекличке,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небесной перекличке,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небесной перекличке,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по милости Господней буду я.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/>
        </p:nvSpPr>
        <p:spPr>
          <a:xfrm>
            <a:off x="304801" y="286325"/>
            <a:ext cx="12053454" cy="5911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Дай трудиться для Тебя, Господь,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Любовью всем служить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утра раннего и до заката дня,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 когда велишь работу мне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земную Ты сложить,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небесный клич тогда предстану я.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/>
        </p:nvSpPr>
        <p:spPr>
          <a:xfrm>
            <a:off x="147782" y="563419"/>
            <a:ext cx="12358254" cy="5394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небесной перекличке,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небесной перекличке,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небесной перекличке,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по милости Господней буду я.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