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393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92700" y="297818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часы тревог, унынья и сомненья,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Во тьме не видя света пред собой,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Душа болит, терзается в волненье...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Спешу, Господь, прийти к Тебе с мольбой</a:t>
            </a:r>
            <a:endParaRPr b="0" i="0" sz="3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/>
        </p:nvSpPr>
        <p:spPr>
          <a:xfrm>
            <a:off x="46350" y="394800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я Христа имею!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всегда со мной!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Живу я Им, об этом не жалею!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со мной, Друг мой!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/>
        </p:nvSpPr>
        <p:spPr>
          <a:xfrm>
            <a:off x="46350" y="394800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 образ дивный, кроткий и смиренный,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Христос Господь, живи во мне всегда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в сердце будь моем запечатленный,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Не дай упасть под тяжестью креста.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46350" y="394800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я Христа имею!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всегда со мной!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Живу я Им, об этом не жалею!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со мной, Друг мой!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6350" y="394800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 кому пойду я в горести сердечной,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С участьем кто протянет руку мне?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Лишь Ты один с любовью бесконечной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Даруешь мир и радость мне вполне.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6350" y="394800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я Христа имею!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всегда со мной!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Живу я Им, об этом не жалею!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со мной, Друг мой!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46350" y="394800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Хотя порою тяжело бывает,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Но не оставит Иисус меня.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вновь душа словам святым внимает: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"Я не оставлю, Я люблю тебя".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46350" y="394800"/>
            <a:ext cx="90513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я Христа имею!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всегда со мной!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Живу я Им, об этом не жалею!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счастлив я, что Он со мной, Друг мой!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