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  <p:sldMasterId id="2147483650" r:id="rId4"/>
    <p:sldMasterId id="2147483651" r:id="rId5"/>
    <p:sldMasterId id="2147483652" r:id="rId6"/>
    <p:sldMasterId id="2147483653" r:id="rId7"/>
    <p:sldMasterId id="2147483654" r:id="rId8"/>
    <p:sldMasterId id="2147483655" r:id="rId9"/>
    <p:sldMasterId id="2147483656" r:id="rId10"/>
    <p:sldMasterId id="2147483657" r:id="rId11"/>
    <p:sldMasterId id="2147483658" r:id="rId12"/>
    <p:sldMasterId id="2147483659" r:id="rId13"/>
    <p:sldMasterId id="2147483660" r:id="rId14"/>
    <p:sldMasterId id="2147483661" r:id="rId15"/>
    <p:sldMasterId id="2147483662" r:id="rId16"/>
  </p:sldMasterIdLst>
  <p:notesMasterIdLst>
    <p:notesMasterId r:id="rId17"/>
  </p:notesMasterIdLst>
  <p:sldIdLst>
    <p:sldId id="256" r:id="rId18"/>
    <p:sldId id="257" r:id="rId19"/>
    <p:sldId id="258" r:id="rId20"/>
  </p:sldIdLst>
  <p:sldSz cy="9753600" cx="173402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3.xml"/><Relationship Id="rId11" Type="http://schemas.openxmlformats.org/officeDocument/2006/relationships/slideMaster" Target="slideMasters/slideMaster9.xml"/><Relationship Id="rId10" Type="http://schemas.openxmlformats.org/officeDocument/2006/relationships/slideMaster" Target="slideMasters/slideMaster8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5" Type="http://schemas.openxmlformats.org/officeDocument/2006/relationships/slideMaster" Target="slideMasters/slideMaster13.xml"/><Relationship Id="rId14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16" Type="http://schemas.openxmlformats.org/officeDocument/2006/relationships/slideMaster" Target="slideMasters/slideMaster14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5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1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1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theme" Target="../theme/theme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1693385" y="1270000"/>
            <a:ext cx="13953494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1693386" y="2768601"/>
            <a:ext cx="6722737" cy="571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1693385" y="2768601"/>
            <a:ext cx="13953494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10363517" y="2768601"/>
            <a:ext cx="5283360" cy="571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1693386" y="2768601"/>
            <a:ext cx="6722737" cy="571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1693385" y="2768601"/>
            <a:ext cx="13953494" cy="571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1693385" y="2971801"/>
            <a:ext cx="13953494" cy="380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idx="1" type="body"/>
          </p:nvPr>
        </p:nvSpPr>
        <p:spPr>
          <a:xfrm>
            <a:off x="1693385" y="5029201"/>
            <a:ext cx="13953494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type="title"/>
          </p:nvPr>
        </p:nvSpPr>
        <p:spPr>
          <a:xfrm>
            <a:off x="1693385" y="1638301"/>
            <a:ext cx="13953494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1693385" y="7366001"/>
            <a:ext cx="13953494" cy="170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1693385" y="7366001"/>
            <a:ext cx="13953494" cy="170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idx="1" type="body"/>
          </p:nvPr>
        </p:nvSpPr>
        <p:spPr>
          <a:xfrm>
            <a:off x="846693" y="4787901"/>
            <a:ext cx="7823439" cy="330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type="title"/>
          </p:nvPr>
        </p:nvSpPr>
        <p:spPr>
          <a:xfrm>
            <a:off x="846693" y="1409701"/>
            <a:ext cx="7823439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46693" y="4787901"/>
            <a:ext cx="7823439" cy="330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type="title"/>
          </p:nvPr>
        </p:nvSpPr>
        <p:spPr>
          <a:xfrm>
            <a:off x="846693" y="1409701"/>
            <a:ext cx="7823439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/>
        </p:nvSpPr>
        <p:spPr>
          <a:xfrm>
            <a:off x="420621" y="1632858"/>
            <a:ext cx="17050200" cy="59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Велики и чудны дела Твои,</a:t>
            </a:r>
            <a:b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Господи Боже Вседержитель.        Праведны и истинны пути Твои,</a:t>
            </a:r>
            <a:b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Царь святых.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/>
        </p:nvSpPr>
        <p:spPr>
          <a:xfrm>
            <a:off x="420620" y="2575493"/>
            <a:ext cx="16747576" cy="44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не убоится, не прославит Тебя</a:t>
            </a:r>
            <a:endParaRPr b="0" i="0" sz="73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Ибо Ты един Свят.</a:t>
            </a:r>
            <a:b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народы поклонятся, </a:t>
            </a:r>
            <a:b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Ибо Ты един Свят.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/>
        </p:nvSpPr>
        <p:spPr>
          <a:xfrm>
            <a:off x="289992" y="3200349"/>
            <a:ext cx="16747576" cy="3335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Свят, Свят,</a:t>
            </a:r>
            <a:b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един Свят.    </a:t>
            </a:r>
            <a:b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3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 раза)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 Theme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ustom Theme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Custom Theme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Custom Theme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 Theme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