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221673" y="346364"/>
            <a:ext cx="8793532" cy="4219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Верю я, что есть великий Бог,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Он создать такое мог: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Мир, людей, и жизнь земли этой - Его дела.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Перед Ним в молитве я склонюсь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 благодареньем помолюсь,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Ведь Его рука меня вела в мире зла.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/>
        </p:nvSpPr>
        <p:spPr>
          <a:xfrm>
            <a:off x="246560" y="508529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Верю я, что через всё пройду.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Через испытанья и беду,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меня ничто не вырвет из Господних рукя иду в небесный вечный дом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увижу всё, что будет в нём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Это стоит всех земных разлук, стоит мук.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/>
        </p:nvSpPr>
        <p:spPr>
          <a:xfrm>
            <a:off x="296331" y="4254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Верю я, что все мои друзья.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прожил земную жизнь не зря.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Будут в небесах носить венцы прекрасные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отдал себя на труд Христа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Вечные года получит там.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Верой достигая свой удел, он преуспел.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