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09601" y="1219200"/>
            <a:ext cx="107695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350981" y="729672"/>
            <a:ext cx="11776364" cy="6594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обьемлешь меня,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Позади впереди,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Полагаешь на мне руку,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Куда б не пошел,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Лик Твой будет со мной,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укроюсь я от Духа.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41746" y="424873"/>
            <a:ext cx="11693236" cy="6576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Взойду ли я на небо,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там, Господь.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Войду ли в преисподню,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там, Господь.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Вознесусь ли я на крыльях зари,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Даже там ведом Тобою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Любящей Твоей рукою.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