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15637" y="766619"/>
            <a:ext cx="11453090" cy="5246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Взойдем на Голгофу, мой брат!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посланный Богом Мессия распят,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правде святой проповедовал Он,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Больных исцелял, а теперь Он казнен.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Падем перед Ним!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97163" y="729672"/>
            <a:ext cx="11868727" cy="5514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Взойдем на Голгофу, мой брат!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страждет, и жаром ланиты горят;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жаждет, и уксус Тому подают,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Чьи воды живые для мира текут.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Падем перед Ним!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67854" y="766619"/>
            <a:ext cx="11637818" cy="578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Взойдем на Голгофу, мой брат!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"Прости им, не знают что худо творят” - Он молит. Взойдем же, дабы и за нас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Молитва Христова к Отцу вознеслась.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Падем перед Ним!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21673" y="230909"/>
            <a:ext cx="11970327" cy="6216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Взойдем на Голгофу, мой брат!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снова Он к небу подъемлет свой взгляд!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"Отец Мой! Зачем Ты оставил Меня?"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брат мой! Чтоб принять тебя и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Падем перед Ним!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95564" y="230910"/>
            <a:ext cx="11896436" cy="6428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Взойдем на Голгофу, мой брат!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Страдальца Святого слова там звучат: "Свершилось; Я дух Мой Тебе предаю!"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нас Он пожертвовал душу Свою.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Падем перед Ним!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04800" y="295563"/>
            <a:ext cx="11711709" cy="6437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Взойдем на Голгофу, мой брат!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Посмотрим, как нашей греховности яд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страданиях горьких Христа истомил,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дорого Он нам спасенье купил!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Падем перед Ним!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