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:notes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:notes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:notes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:notes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:notes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1341438"/>
            <a:ext cx="11988800" cy="4176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title"/>
          </p:nvPr>
        </p:nvSpPr>
        <p:spPr>
          <a:xfrm>
            <a:off x="304800" y="152401"/>
            <a:ext cx="115824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304800" y="1676401"/>
            <a:ext cx="115824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4B4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52401"/>
            <a:ext cx="115824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676401"/>
            <a:ext cx="115824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A5047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221671" y="267854"/>
            <a:ext cx="11702473" cy="6456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Возвысьте голос в песне,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слейтесь все в хвале,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(Наш Бог – Всемогущий Бог!)</a:t>
            </a:r>
            <a:br>
              <a:rPr b="0" i="1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 вторил хор небесный,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восторг был на земле.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(Наш Бог – Всемогущий Бог!)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332508" y="110836"/>
            <a:ext cx="12007273" cy="6317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Хвалите пламенея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Того, кто жизнь дарит,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Пусть песнею сильнее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Благая Весть звучит,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расскажите людям о том,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каков наш Бог,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Всемогущий  Бог!    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ctrTitle"/>
          </p:nvPr>
        </p:nvSpPr>
        <p:spPr>
          <a:xfrm>
            <a:off x="304801" y="1099128"/>
            <a:ext cx="11517745" cy="632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Всемогущий,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Царствует во славе Своей,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сильный, любящий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Всемогущий Бог!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ctrTitle"/>
          </p:nvPr>
        </p:nvSpPr>
        <p:spPr>
          <a:xfrm>
            <a:off x="304801" y="355600"/>
            <a:ext cx="11628582" cy="6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Настанет, братья, славный                    финал в борьбе земной,                                (Наш Бог – Всемогущий Бог!)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Победу Вождь державный                   свершит над силой злой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(Наш Бог – Всемогущий Бог!)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295564" y="138545"/>
            <a:ext cx="12071928" cy="6719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дух надежде силен,                   мы дети все Творца,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радость наполняет                     спасенные сердца,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возвещаем миру о том,                                 каков наш Бог: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Всемогущий Бог!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ctrTitle"/>
          </p:nvPr>
        </p:nvSpPr>
        <p:spPr>
          <a:xfrm>
            <a:off x="286328" y="1256002"/>
            <a:ext cx="11905672" cy="65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Всемогущий,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Царствует во славе Своей,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сильный, любящий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Наш Бог – Всемогущий Бог!</a:t>
            </a:r>
            <a:b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01140800 1">
      <a:dk1>
        <a:srgbClr val="000000"/>
      </a:dk1>
      <a:lt1>
        <a:srgbClr val="FFFFFF"/>
      </a:lt1>
      <a:dk2>
        <a:srgbClr val="FFFFFF"/>
      </a:dk2>
      <a:lt2>
        <a:srgbClr val="969696"/>
      </a:lt2>
      <a:accent1>
        <a:srgbClr val="93D598"/>
      </a:accent1>
      <a:accent2>
        <a:srgbClr val="29A744"/>
      </a:accent2>
      <a:accent3>
        <a:srgbClr val="FFFFFF"/>
      </a:accent3>
      <a:accent4>
        <a:srgbClr val="93D598"/>
      </a:accent4>
      <a:accent5>
        <a:srgbClr val="29A744"/>
      </a:accent5>
      <a:accent6>
        <a:srgbClr val="FFFFFF"/>
      </a:accent6>
      <a:hlink>
        <a:srgbClr val="556731"/>
      </a:hlink>
      <a:folHlink>
        <a:srgbClr val="1A302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