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77091" y="184727"/>
            <a:ext cx="11591636" cy="6428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Возрадуйтесь же люди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Христос воскрес, воскрес!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Летит пусть эта песня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До самых до небес,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Ее живые звуки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Звучат и там и здесь.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Ликуйте вместе с нами –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Христос воскрес!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600364" y="120074"/>
            <a:ext cx="11397672" cy="6737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Арфы золотые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смолкнут, нет!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восстал из мрака,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явил нам свет!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Нашего спасенья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зажег звезду,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Слава, аллилуйя,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хвала Христу!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138545" y="101601"/>
            <a:ext cx="11887200" cy="6622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борьбе со мраком ада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Он вышел, победил,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Греховные преграды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Христос наш сокрушил.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Звездою воскресенья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Мир грешный озарен,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Христу благодаренье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И наш поклон.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600364" y="0"/>
            <a:ext cx="1139767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Арфы золотые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смолкнут, нет!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восстал из мрака,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явил нам свет!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Нашего спасенья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зажег звезду,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Слава, аллилуйя,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хвала Христу!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