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03199" y="73891"/>
            <a:ext cx="11868727" cy="6483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любовь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Он от мук креста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тебя и за меня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нас грешных возлюбя.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09600" y="249383"/>
            <a:ext cx="11674763" cy="588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любовь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Вознесут хвалу уста.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Он чтоб я мог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Его путям ходить.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572654" y="83128"/>
            <a:ext cx="11702472" cy="6391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Прежде слёз моих за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Плакал Он тогда за всех,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Прежде чем молился 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молился за меня.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63419" y="83128"/>
            <a:ext cx="11813308" cy="6253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любовь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Вознесут хвалу уста.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Он чтоб я мог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Его путям ходить.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535708" y="147783"/>
            <a:ext cx="11794836" cy="6179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Глубину Его любви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могу вполне познать;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Он снял грехи мои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дарует благодать.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86327" y="184727"/>
            <a:ext cx="11711709" cy="6437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любовь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Вознесут хвалу уста.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Он чтоб я мог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Его путям ходить.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461817" y="0"/>
            <a:ext cx="11942617" cy="654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же я Ему воздам?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за грех мой Он страдал.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Господь! Возьми меня,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я был Твоим всегда.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78690" y="110836"/>
            <a:ext cx="11933381" cy="6567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любовь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Вознесут хвалу уста.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Он чтоб я мог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Его путям ходить.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