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4402137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432691" y="754062"/>
            <a:ext cx="6903900" cy="37685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77875" y="4776787"/>
            <a:ext cx="6215061" cy="4522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9553575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4402137" y="9553575"/>
            <a:ext cx="3365499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6479" y="51845"/>
            <a:ext cx="8226599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622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952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33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1714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095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2476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2857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3225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6479" y="1200005"/>
            <a:ext cx="8226599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2000" y="4683371"/>
            <a:ext cx="2131199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6479" y="51845"/>
            <a:ext cx="8226599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952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333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1714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095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2476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2857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322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479" y="1200005"/>
            <a:ext cx="8226599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456479" y="4683371"/>
            <a:ext cx="2134199" cy="3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3123359" y="4683371"/>
            <a:ext cx="2895900" cy="3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spcFirstLastPara="1" rIns="76025" wrap="square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2000" y="4683371"/>
            <a:ext cx="2131199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312601" y="275328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идёт Царь царей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невестой Своей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высоты лучезарных небес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взять от земли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Тех, кто верит и ждёт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кого пострадал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и воскрес.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/>
        </p:nvSpPr>
        <p:spPr>
          <a:xfrm>
            <a:off x="312601" y="282256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белых облаках,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Позабыв печаль и страх,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новую песню мы петь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Там, где грусти места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сияет вечный свет,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на каждый вопрос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найду я ответ.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>
            <a:off x="312601" y="275329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идёт Царь царей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стало теплей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земле, где морозы царят.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Всякий жаждущий пить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Воду жизни святой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Время в ногу идти,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друг мой, не стой.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/>
        </p:nvSpPr>
        <p:spPr>
          <a:xfrm>
            <a:off x="312601" y="268401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белых облаках,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Позабыв печаль и страх,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новую песню мы петь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Там, где грусти места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сияет вечный свет,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на каждый вопрос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найду я ответ.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