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533400"/>
            <a:ext cx="12192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28073" y="665020"/>
            <a:ext cx="11767127" cy="654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 помаши рукой,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Посмотри в глаза,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твои друзья,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твоя семья.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357746" y="1653309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тобою друг,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тобою брат,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он очень, очень рад</a:t>
            </a: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572655" y="549565"/>
            <a:ext cx="11785600" cy="6308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руки возьмись,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Скажи добрые слова,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твои друзья,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твоя семья.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480291" y="471056"/>
            <a:ext cx="11637818" cy="663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проходят дни,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Пролетают года,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приходи скорей,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Здесь ждут тебя.</a:t>
            </a:r>
            <a:b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