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04801" y="381000"/>
            <a:ext cx="11480799" cy="3276600"/>
          </a:xfrm>
          <a:prstGeom prst="rect">
            <a:avLst/>
          </a:prstGeom>
          <a:gradFill>
            <a:gsLst>
              <a:gs pos="0">
                <a:srgbClr val="2F08F4">
                  <a:alpha val="28235"/>
                </a:srgbClr>
              </a:gs>
              <a:gs pos="100000">
                <a:srgbClr val="F001AA">
                  <a:alpha val="28235"/>
                </a:srgbClr>
              </a:gs>
            </a:gsLst>
            <a:lin ang="5400000" scaled="0"/>
          </a:gradFill>
          <a:ln cap="rnd" cmpd="sng" w="9525">
            <a:solidFill>
              <a:schemeClr val="folHlink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598055" y="1489363"/>
            <a:ext cx="8610599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Всем сердцем, душою,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Всею силою своей.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489528" y="378691"/>
            <a:ext cx="11896435" cy="663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возлюблю тебя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всем сердцем моим,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возлюблю Тебя душою моей,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возлюблю Тебя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всей силой моей,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– мой Господь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я буду петь Тебе.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452582" y="1551708"/>
            <a:ext cx="1145309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больше любви и силы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Даст мой Бог, мой Дух Святой.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350982" y="988292"/>
            <a:ext cx="11702473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 моё славит Тебя,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Славит Тебя душа моя,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Вся моя жизнь во славу Тебе,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Ведь Ты – мой Господь.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1022928" y="1258455"/>
            <a:ext cx="8610599" cy="29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love, more power,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of You in my life.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517237" y="92364"/>
            <a:ext cx="11822545" cy="6456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I will worship You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all of my heart,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I will worship You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all of my life,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I will worship You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all of my strength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are my Lord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I will worship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