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914400" y="2130425"/>
            <a:ext cx="103632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  <a:defRPr b="0" i="0" sz="5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828801" y="3886200"/>
            <a:ext cx="85343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22860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2"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3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/>
        </p:nvSpPr>
        <p:spPr>
          <a:xfrm>
            <a:off x="879231" y="0"/>
            <a:ext cx="11430000" cy="6321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Вся жизнь лишь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Тебе, о, Господь, 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надежда моя,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упованье и сила.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(2р.)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39615" y="696666"/>
            <a:ext cx="11447585" cy="6293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Всегда буду славить Тебя, 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найду утешенье в Тебе!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Все мысли мои, все сердце мое – 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все отдаю лишь Тебе!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(2р.)</a:t>
            </a: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