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387927" y="503381"/>
            <a:ext cx="11333018" cy="6280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от Него и Им сотворено,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наш Творец прославим мы Его!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веки, аминь.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406400" y="581891"/>
            <a:ext cx="12247417" cy="6793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бездна богатства, премудрости Христа!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Непостижимы все Его дела!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веки, аминь.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387927" y="392546"/>
            <a:ext cx="11693237" cy="64654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продлевает милости Свои!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благодать прими лишь сердцем 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за всё слава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веки, аминь.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