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513184" y="65315"/>
            <a:ext cx="10481387" cy="6364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Высока любовь и дивна,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Чиста, свята, глубока,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Изливается из сердца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Неизменного Христа.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559837" y="130628"/>
            <a:ext cx="10481387" cy="6364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врата небес откроет,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Чтобы мне туда войти,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Подарил Он мне спасенье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прощает все грехи.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531845" y="0"/>
            <a:ext cx="10378750" cy="6327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 на дно греха спустился,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 заблудшая овца,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горе, в скорби я томился,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в любви нашел меня.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559837" y="130628"/>
            <a:ext cx="10481387" cy="6364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врата небес откроет,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Чтобы мне туда войти,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Подарил Он мне спасенье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прощает все грехи.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345233" y="74645"/>
            <a:ext cx="11392678" cy="6428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Чудная любовь Иисуса,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 грехи Он мне простил!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Честь Ему, хвала и слава,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меня Он Кровь пролил!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559837" y="130628"/>
            <a:ext cx="10481387" cy="6364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врата небес откроет,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Чтобы мне туда войти,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Подарил Он мне спасенье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прощает все грехи.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