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9753600" cx="173402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608341" y="26126"/>
            <a:ext cx="16510504" cy="8943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Вірний Спасителю мій,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є найкращий мій Друг.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все Тобі віддаю: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Серце, любов і красу.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712193" y="260280"/>
            <a:ext cx="16510504" cy="8943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світі далеко я був,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Грішний, неправдою жив,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ж мене, Боже, любив,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Кров'ю гріхи всі обмив.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686719" y="142713"/>
            <a:ext cx="16510504" cy="8943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Пісню про даску Твою</a:t>
            </a:r>
            <a:endParaRPr b="0" i="0" sz="9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серце моє Ти всели!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Дай сили хрест свій нести,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Вірним Тобі буть завжди!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