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00"/>
              <a:buFont typeface="Arial"/>
              <a:buChar char="●"/>
              <a:defRPr sz="2800"/>
            </a:lvl2pPr>
            <a:lvl3pPr indent="-317500" lvl="2" marL="13716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Font typeface="Arial"/>
              <a:buChar char="●"/>
              <a:defRPr sz="2400"/>
            </a:lvl3pPr>
            <a:lvl4pPr indent="-317500" lvl="3" marL="18288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4pPr>
            <a:lvl5pPr indent="-317500" lvl="4" marL="2286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Arial"/>
              <a:buChar char="●"/>
              <a:defRPr sz="2000"/>
            </a:lvl5pPr>
            <a:lvl6pPr indent="-317500" lvl="5" marL="27432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3F3F3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89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89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89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89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89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89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89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89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600201"/>
            <a:ext cx="109728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09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165600" y="6245226"/>
            <a:ext cx="38608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37601" y="6245226"/>
            <a:ext cx="28447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/>
        </p:nvSpPr>
        <p:spPr>
          <a:xfrm>
            <a:off x="382556" y="102635"/>
            <a:ext cx="11877869" cy="6139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Где нет угроз, не мучит страх,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Превыше звезд на небесах,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Желанный дом и мир красот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краю родном спасенных ждет.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286139" y="0"/>
            <a:ext cx="11905861" cy="6270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вечный дом, где радость и свет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вечный день, где вечера нет,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зовет и мы идем,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 ведет в небесный дом.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494522" y="522514"/>
            <a:ext cx="11168743" cy="4963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неземной ликует хор,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Течет река живой воды,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Там чистотой сияет взор,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Награда там за все труды.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286139" y="0"/>
            <a:ext cx="11905861" cy="6270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вечный дом, где радость и свет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вечный день, где вечера нет,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зовет и мы идем,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 ведет в небесный дом.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410547" y="419878"/>
            <a:ext cx="11178074" cy="5495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Угасший день	взойдет светлей,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Наполнит Бог хвалой уста,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Своих родных, своих друзей,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там найдем у ног Христа.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/>
        </p:nvSpPr>
        <p:spPr>
          <a:xfrm>
            <a:off x="286139" y="0"/>
            <a:ext cx="11905861" cy="6270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вечный дом, где радость и свет</a:t>
            </a:r>
            <a:endParaRPr b="0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О, вечный день, где вечера нет,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Господь зовет и мы идем,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Любовь ведет в небесный дом.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