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61257" y="0"/>
            <a:ext cx="11709918" cy="586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ты, прекрасная, светлая, ясная,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Родина вечная, Отчизна моя?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Мысли к тебе летят, ввысь устремляются,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синее небо направляю я взор.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63420" y="-139959"/>
            <a:ext cx="11728580" cy="6298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надо мною синее небо,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Стайкою темной летят журавли.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крике их птичьем радости много,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родине вечной возвратились они.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91886" y="0"/>
            <a:ext cx="11579290" cy="6018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в вышине небес, в крае безоблачном,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Пастырь Иисус Христос ждет уж меня.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достигну я той красоты небес.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поднимаю снова к небу глаза.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57199" y="0"/>
            <a:ext cx="1129004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надо мною синее небо,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Стайкою темной летят журавли.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крике их птичьем радости много,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родине вечной возвратились они.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98580" y="0"/>
            <a:ext cx="11765902" cy="626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Знаю, Спаситель мой скоро придет за мной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белоснежную Церковь возьмет.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прошу Тебя: "Дай устоять в пути,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без пятнышка в небо войти".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98579" y="0"/>
            <a:ext cx="11364686" cy="6139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надо мною синее небо,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Стайкою темной летят журавли.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крике их птичьем радости много,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родине вечной возвратились они.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270589" y="0"/>
            <a:ext cx="11663264" cy="59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Родина вечная, чистое небо,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Край мой чудесный, Отчизна моя!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Прими мое сердце - цвет моей юности,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руки Иисуса отдаюсь навсегда.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391886" y="83975"/>
            <a:ext cx="10767526" cy="59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надо мною синее небо,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Стайкою темной летят журавли.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крике их птичьем радости много,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родине вечной возвратились они.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