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674914" y="513183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b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Год прошел и снова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собрались друзья,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снова добрым словом 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ободрять тебя.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ctrTitle"/>
          </p:nvPr>
        </p:nvSpPr>
        <p:spPr>
          <a:xfrm>
            <a:off x="665583" y="382555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Так за годом год 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пройдет, как лёгкий дым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 ним пройдет и радость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горе вместе с ним.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ctrTitle"/>
          </p:nvPr>
        </p:nvSpPr>
        <p:spPr>
          <a:xfrm>
            <a:off x="354563" y="1035698"/>
            <a:ext cx="11541967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тогда вернется снова весна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Все мы соберемся у ног Христа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тогда не будем годы считать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не будем страдать.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ctrTitle"/>
          </p:nvPr>
        </p:nvSpPr>
        <p:spPr>
          <a:xfrm>
            <a:off x="597159" y="317241"/>
            <a:ext cx="10238792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Сколько дней ты будешь 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радость иметь,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Сколько дней ты будешь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горе скорбеть,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ctrTitle"/>
          </p:nvPr>
        </p:nvSpPr>
        <p:spPr>
          <a:xfrm>
            <a:off x="513184" y="363894"/>
            <a:ext cx="10238792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Мы не знаем. Только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будь со Христом.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всегда борись, 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всегда борись с грехом.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6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ctrTitle"/>
          </p:nvPr>
        </p:nvSpPr>
        <p:spPr>
          <a:xfrm>
            <a:off x="354563" y="1035698"/>
            <a:ext cx="11541967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тогда вернется снова весна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Все мы соберемся у ног Христа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тогда не будем годы считать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не будем страдать.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ctrTitle"/>
          </p:nvPr>
        </p:nvSpPr>
        <p:spPr>
          <a:xfrm>
            <a:off x="457200" y="289249"/>
            <a:ext cx="10350759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Сколько зла на свете,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но ты добрым будь.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Людям принеси тепла 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хотя б чуть-чуть.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ctrTitle"/>
          </p:nvPr>
        </p:nvSpPr>
        <p:spPr>
          <a:xfrm>
            <a:off x="541176" y="335902"/>
            <a:ext cx="9986865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Расцветут прекрасные 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 пути цветы,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расскажут всем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 радости они.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ctrTitle"/>
          </p:nvPr>
        </p:nvSpPr>
        <p:spPr>
          <a:xfrm>
            <a:off x="354563" y="1035698"/>
            <a:ext cx="11541967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тогда вернется снова весна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Все мы соберемся у ног Христа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тогда не будем годы считать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не будем страдать.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