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/>
        </p:nvSpPr>
        <p:spPr>
          <a:xfrm>
            <a:off x="382555" y="149291"/>
            <a:ext cx="11943184" cy="6372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Голгофа, Голгофа, Голгофа…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Сквозь слезы смотрю на тебя: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Распятый Иисус, мой Господь,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снял мою боль,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 изгнал из сердца страх,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Хотя Сам повис на гвоздях.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/>
        </p:nvSpPr>
        <p:spPr>
          <a:xfrm>
            <a:off x="426099" y="111969"/>
            <a:ext cx="11765901" cy="65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 не гвозди ведь держали</a:t>
            </a:r>
            <a:endParaRPr b="0" i="0" sz="5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		 на кресте,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 не люди причинили</a:t>
            </a:r>
            <a:endParaRPr b="0" i="0" sz="5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		 боль Тебе.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 не гвозди и не люди,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	    но мой грех,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Хоть минуло с этой казни 							 много лет.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/>
        </p:nvSpPr>
        <p:spPr>
          <a:xfrm>
            <a:off x="407438" y="0"/>
            <a:ext cx="11784562" cy="6662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вижу Тебя на кресте: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Избитый, в терновом венце,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Пронзить дал Ты ноги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	   и руки Свои,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Меня чтоб спасти от вины.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/>
        </p:nvSpPr>
        <p:spPr>
          <a:xfrm>
            <a:off x="426099" y="111969"/>
            <a:ext cx="11765901" cy="65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 не гвозди ведь держали</a:t>
            </a:r>
            <a:endParaRPr b="0" i="0" sz="5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		 на кресте,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 не люди причинили</a:t>
            </a:r>
            <a:endParaRPr b="0" i="0" sz="5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		 боль Тебе.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 не гвозди и не люди,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	    но мой грех,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Хоть минуло с этой казни 							 много лет.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556728" y="93306"/>
            <a:ext cx="11635272" cy="6522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Так часто я вижу тот день,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Голгофы кровавую тень,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Склонясь у креста,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мы милость нашла,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Свободу нам дал Божий Сын.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426099" y="111969"/>
            <a:ext cx="11765901" cy="65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 не гвозди ведь держали</a:t>
            </a:r>
            <a:endParaRPr b="0" i="0" sz="5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		 на кресте,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 не люди причинили</a:t>
            </a:r>
            <a:endParaRPr b="0" i="0" sz="5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		 боль Тебе.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 не гвозди и не люди,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	    но мой грех,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Хоть минуло с этой казни 							 много лет.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