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485192" y="251926"/>
            <a:ext cx="11607281" cy="62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Голос Христа ко спасенью зовет,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и надежду сердцам Он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отвергай этот голос любви.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Временный житель греховной земли. </a:t>
            </a:r>
            <a:b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435429" y="111967"/>
            <a:ext cx="11523306" cy="598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у тебя ничего не берет.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Вместо погибели радость дает.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отвергай этот призыв любви.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свое для Xриста распахни!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391887" y="233266"/>
            <a:ext cx="11532636" cy="5878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Враг человеческих душ на земле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Хочет, чтоб жил ты во тьме и во зле.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свет спасенья над миром горит, -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Вечность сегодня с тобой говорит.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373225" y="139958"/>
            <a:ext cx="11308702" cy="5924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ведь порою и сам сознаешь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Жизни своей и бесцельность и ложь,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суетой заглушаешь свой страх,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забываешь, что гибнешь в грехах.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482082" y="214604"/>
            <a:ext cx="11709918" cy="592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Бьет над Вселенной спасения час.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призывает который уж раз.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же ты медлишь в последние дни,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Временный житель греховной земли?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